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329" r:id="rId5"/>
    <p:sldId id="259" r:id="rId6"/>
    <p:sldId id="260" r:id="rId7"/>
    <p:sldId id="422" r:id="rId8"/>
    <p:sldId id="358" r:id="rId9"/>
    <p:sldId id="359" r:id="rId10"/>
    <p:sldId id="414" r:id="rId11"/>
    <p:sldId id="384" r:id="rId12"/>
    <p:sldId id="415" r:id="rId13"/>
    <p:sldId id="419" r:id="rId14"/>
    <p:sldId id="353" r:id="rId15"/>
    <p:sldId id="285" r:id="rId16"/>
    <p:sldId id="424" r:id="rId17"/>
    <p:sldId id="425" r:id="rId18"/>
    <p:sldId id="430" r:id="rId19"/>
    <p:sldId id="429" r:id="rId20"/>
    <p:sldId id="428" r:id="rId21"/>
    <p:sldId id="433" r:id="rId22"/>
    <p:sldId id="283" r:id="rId23"/>
    <p:sldId id="328" r:id="rId24"/>
    <p:sldId id="261" r:id="rId25"/>
    <p:sldId id="356" r:id="rId26"/>
    <p:sldId id="385" r:id="rId27"/>
    <p:sldId id="317" r:id="rId28"/>
    <p:sldId id="263" r:id="rId29"/>
    <p:sldId id="276" r:id="rId30"/>
    <p:sldId id="273" r:id="rId31"/>
    <p:sldId id="413" r:id="rId32"/>
    <p:sldId id="431" r:id="rId33"/>
    <p:sldId id="432" r:id="rId34"/>
    <p:sldId id="284" r:id="rId35"/>
    <p:sldId id="269" r:id="rId36"/>
    <p:sldId id="270" r:id="rId37"/>
    <p:sldId id="271" r:id="rId38"/>
    <p:sldId id="272" r:id="rId39"/>
    <p:sldId id="279" r:id="rId40"/>
    <p:sldId id="418" r:id="rId4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5">
          <p15:clr>
            <a:srgbClr val="A4A3A4"/>
          </p15:clr>
        </p15:guide>
        <p15:guide id="2" pos="30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Dörsam" initials="JD" lastIdx="2" clrIdx="0">
    <p:extLst>
      <p:ext uri="{19B8F6BF-5375-455C-9EA6-DF929625EA0E}">
        <p15:presenceInfo xmlns:p15="http://schemas.microsoft.com/office/powerpoint/2012/main" userId="34ead38d3fab68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02"/>
      </p:cViewPr>
      <p:guideLst>
        <p:guide orient="horz" pos="2475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F2-4945-BCEA-02F08E26C638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F2-4945-BCEA-02F08E26C638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9F2-4945-BCEA-02F08E26C638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9F2-4945-BCEA-02F08E26C638}"/>
              </c:ext>
            </c:extLst>
          </c:dPt>
          <c:cat>
            <c:strRef>
              <c:f>Sheet1!$A$2:$A$5</c:f>
              <c:strCache>
                <c:ptCount val="2"/>
                <c:pt idx="0">
                  <c:v>baseline</c:v>
                </c:pt>
                <c:pt idx="1">
                  <c:v>4ch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9F2-4945-BCEA-02F08E26C6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5A-4E61-A079-86A09D9559F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A-4E61-A079-86A09D9559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A-4E61-A079-86A09D9559F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A-4E61-A079-86A09D9559F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5A-4E61-A079-86A09D9559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47E-4937-A8CC-A1EB08D401A0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7E-4937-A8CC-A1EB08D401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47E-4937-A8CC-A1EB08D401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47E-4937-A8CC-A1EB08D401A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47E-4937-A8CC-A1EB08D40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4606586743833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3D-4C90-B2FF-D067A49797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3D-4C90-B2FF-D067A4979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US" dirty="0"/>
              <a:t>Baseline vs </a:t>
            </a:r>
            <a:r>
              <a:rPr lang="en-US" dirty="0" err="1"/>
              <a:t>Superpixel</a:t>
            </a:r>
            <a:r>
              <a:rPr lang="en-US" dirty="0"/>
              <a:t> + RGB as Input</a:t>
            </a:r>
          </a:p>
          <a:p>
            <a:pPr defTabSz="914400">
              <a:defRPr/>
            </a:pPr>
            <a:r>
              <a:rPr lang="en-US" altLang="en-US" dirty="0"/>
              <a:t>evaluated on </a:t>
            </a:r>
            <a:r>
              <a:rPr lang="en-US" altLang="en-US" dirty="0" err="1"/>
              <a:t>absl</a:t>
            </a:r>
            <a:r>
              <a:rPr lang="en-US" altLang="en-US" dirty="0"/>
              <a:t>.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88-4501-878B-08A90D7E12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 Channel Input</c:v>
                </c:pt>
              </c:strCache>
            </c:strRef>
          </c:tx>
          <c:spPr>
            <a:ln w="28575" cap="rnd">
              <a:solidFill>
                <a:schemeClr val="accent4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0.47223389100000002</c:v>
                </c:pt>
                <c:pt idx="1">
                  <c:v>0.46389198300000001</c:v>
                </c:pt>
                <c:pt idx="2">
                  <c:v>0.40340524900000002</c:v>
                </c:pt>
                <c:pt idx="3">
                  <c:v>0.22160154600000001</c:v>
                </c:pt>
                <c:pt idx="4">
                  <c:v>0.24435447199999999</c:v>
                </c:pt>
                <c:pt idx="5">
                  <c:v>0.22687627399999999</c:v>
                </c:pt>
                <c:pt idx="6">
                  <c:v>0.187505901</c:v>
                </c:pt>
                <c:pt idx="7">
                  <c:v>0.23164844500000001</c:v>
                </c:pt>
                <c:pt idx="8">
                  <c:v>0.349062592</c:v>
                </c:pt>
                <c:pt idx="9">
                  <c:v>0.155327469</c:v>
                </c:pt>
                <c:pt idx="10">
                  <c:v>0.15425170999999999</c:v>
                </c:pt>
                <c:pt idx="11">
                  <c:v>0.17254576099999999</c:v>
                </c:pt>
                <c:pt idx="12">
                  <c:v>0.19915454099999999</c:v>
                </c:pt>
                <c:pt idx="13">
                  <c:v>0.15029920599999999</c:v>
                </c:pt>
                <c:pt idx="14">
                  <c:v>0.12700884000000001</c:v>
                </c:pt>
                <c:pt idx="15">
                  <c:v>0.13419649</c:v>
                </c:pt>
                <c:pt idx="16">
                  <c:v>0.105172038</c:v>
                </c:pt>
                <c:pt idx="17">
                  <c:v>0.13699702899999999</c:v>
                </c:pt>
                <c:pt idx="18">
                  <c:v>0.13015057099999999</c:v>
                </c:pt>
                <c:pt idx="19">
                  <c:v>0.122179642</c:v>
                </c:pt>
                <c:pt idx="20">
                  <c:v>0.15090848500000001</c:v>
                </c:pt>
                <c:pt idx="21">
                  <c:v>0.120773502</c:v>
                </c:pt>
                <c:pt idx="22">
                  <c:v>0.17680895299999999</c:v>
                </c:pt>
                <c:pt idx="23">
                  <c:v>0.107833251</c:v>
                </c:pt>
                <c:pt idx="24">
                  <c:v>0.176500872</c:v>
                </c:pt>
                <c:pt idx="25">
                  <c:v>0.13472874500000001</c:v>
                </c:pt>
                <c:pt idx="26">
                  <c:v>0.13959792300000001</c:v>
                </c:pt>
                <c:pt idx="27">
                  <c:v>0.10306589300000001</c:v>
                </c:pt>
                <c:pt idx="28">
                  <c:v>0.126335159</c:v>
                </c:pt>
                <c:pt idx="29">
                  <c:v>0.101555832</c:v>
                </c:pt>
                <c:pt idx="30">
                  <c:v>0.13952013899999999</c:v>
                </c:pt>
                <c:pt idx="31">
                  <c:v>0.11551681900000001</c:v>
                </c:pt>
                <c:pt idx="32">
                  <c:v>0.182145685</c:v>
                </c:pt>
                <c:pt idx="33">
                  <c:v>0.118121192</c:v>
                </c:pt>
                <c:pt idx="34">
                  <c:v>0.13949294400000001</c:v>
                </c:pt>
                <c:pt idx="35">
                  <c:v>0.19462622700000001</c:v>
                </c:pt>
                <c:pt idx="36">
                  <c:v>0.101648375</c:v>
                </c:pt>
                <c:pt idx="37">
                  <c:v>9.4312325000000002E-2</c:v>
                </c:pt>
                <c:pt idx="38">
                  <c:v>0.15558190599999999</c:v>
                </c:pt>
                <c:pt idx="39">
                  <c:v>9.7099363999999994E-2</c:v>
                </c:pt>
                <c:pt idx="40">
                  <c:v>0.11933002600000001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88-4501-878B-08A90D7E12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Normals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Sheet1!$C$2:$C$41</c15:sqref>
                        </c15:formulaRef>
                      </c:ext>
                    </c:extLst>
                    <c:numCache>
                      <c:formatCode>General</c:formatCode>
                      <c:ptCount val="40"/>
                      <c:pt idx="0">
                        <c:v>0.48931765599999999</c:v>
                      </c:pt>
                      <c:pt idx="1">
                        <c:v>0.31860515499999997</c:v>
                      </c:pt>
                      <c:pt idx="2">
                        <c:v>0.32892399999999999</c:v>
                      </c:pt>
                      <c:pt idx="3">
                        <c:v>0.29442015300000002</c:v>
                      </c:pt>
                      <c:pt idx="4">
                        <c:v>0.207552239</c:v>
                      </c:pt>
                      <c:pt idx="5">
                        <c:v>0.18962287899999999</c:v>
                      </c:pt>
                      <c:pt idx="6">
                        <c:v>0.19836990500000001</c:v>
                      </c:pt>
                      <c:pt idx="7">
                        <c:v>0.20310270799999999</c:v>
                      </c:pt>
                      <c:pt idx="8">
                        <c:v>0.18318145</c:v>
                      </c:pt>
                      <c:pt idx="9">
                        <c:v>0.20487985</c:v>
                      </c:pt>
                      <c:pt idx="10">
                        <c:v>0.14267401399999999</c:v>
                      </c:pt>
                      <c:pt idx="11">
                        <c:v>0.158023357</c:v>
                      </c:pt>
                      <c:pt idx="12">
                        <c:v>0.15469944499999999</c:v>
                      </c:pt>
                      <c:pt idx="13">
                        <c:v>0.15268886100000001</c:v>
                      </c:pt>
                      <c:pt idx="14">
                        <c:v>0.178713709</c:v>
                      </c:pt>
                      <c:pt idx="15">
                        <c:v>0.12688972100000001</c:v>
                      </c:pt>
                      <c:pt idx="16">
                        <c:v>0.14411991800000001</c:v>
                      </c:pt>
                      <c:pt idx="17">
                        <c:v>0.123914205</c:v>
                      </c:pt>
                      <c:pt idx="18">
                        <c:v>0.16409362899999999</c:v>
                      </c:pt>
                      <c:pt idx="19">
                        <c:v>0.13432076600000001</c:v>
                      </c:pt>
                      <c:pt idx="20">
                        <c:v>0.12488730300000001</c:v>
                      </c:pt>
                      <c:pt idx="21">
                        <c:v>8.9449926999999999E-2</c:v>
                      </c:pt>
                      <c:pt idx="22">
                        <c:v>0.127776101</c:v>
                      </c:pt>
                      <c:pt idx="23">
                        <c:v>0.105835393</c:v>
                      </c:pt>
                      <c:pt idx="24">
                        <c:v>0.12067230800000001</c:v>
                      </c:pt>
                      <c:pt idx="25">
                        <c:v>0.12614898399999999</c:v>
                      </c:pt>
                      <c:pt idx="26">
                        <c:v>0.15038147599999999</c:v>
                      </c:pt>
                      <c:pt idx="27">
                        <c:v>0.17786341899999999</c:v>
                      </c:pt>
                      <c:pt idx="28">
                        <c:v>0.109328777</c:v>
                      </c:pt>
                      <c:pt idx="29">
                        <c:v>0.158354878</c:v>
                      </c:pt>
                      <c:pt idx="30">
                        <c:v>0.154054418</c:v>
                      </c:pt>
                      <c:pt idx="31">
                        <c:v>9.8725474999999993E-2</c:v>
                      </c:pt>
                      <c:pt idx="32">
                        <c:v>0.15455464999999999</c:v>
                      </c:pt>
                      <c:pt idx="33">
                        <c:v>0.12820978499999999</c:v>
                      </c:pt>
                      <c:pt idx="34">
                        <c:v>0.10354985999999999</c:v>
                      </c:pt>
                      <c:pt idx="35">
                        <c:v>0.118980505</c:v>
                      </c:pt>
                      <c:pt idx="36">
                        <c:v>8.6118585999999997E-2</c:v>
                      </c:pt>
                      <c:pt idx="37">
                        <c:v>0.14843371499999999</c:v>
                      </c:pt>
                      <c:pt idx="38">
                        <c:v>0.12012378899999999</c:v>
                      </c:pt>
                      <c:pt idx="39">
                        <c:v>0.112599939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6588-4501-878B-08A90D7E1283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C23-4262-B75D-C6BF554DCE34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23-4262-B75D-C6BF554DCE34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23-4262-B75D-C6BF554DCE34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C23-4262-B75D-C6BF554DCE3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23-4262-B75D-C6BF554DC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US" dirty="0"/>
              <a:t>Baseline vs </a:t>
            </a:r>
            <a:r>
              <a:rPr lang="en-US" dirty="0"/>
              <a:t>Normal 2 Depth Block</a:t>
            </a:r>
          </a:p>
          <a:p>
            <a:pPr defTabSz="914400">
              <a:defRPr/>
            </a:pPr>
            <a:r>
              <a:rPr lang="en-US" altLang="en-US" dirty="0"/>
              <a:t>evaluated on </a:t>
            </a:r>
            <a:r>
              <a:rPr lang="en-US" altLang="en-US" dirty="0" err="1"/>
              <a:t>absl</a:t>
            </a:r>
            <a:r>
              <a:rPr lang="en-US" altLang="en-US" dirty="0"/>
              <a:t>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Normals</c:v>
                </c:pt>
              </c:strCache>
            </c:strRef>
          </c:tx>
          <c:spPr>
            <a:ln w="28575" cap="rnd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Sheet1!$C$2:$C$43</c:f>
              <c:numCache>
                <c:formatCode>General</c:formatCode>
                <c:ptCount val="42"/>
                <c:pt idx="0">
                  <c:v>0.57689535599999997</c:v>
                </c:pt>
                <c:pt idx="1">
                  <c:v>0.48931765599999999</c:v>
                </c:pt>
                <c:pt idx="2">
                  <c:v>0.31860515499999997</c:v>
                </c:pt>
                <c:pt idx="3">
                  <c:v>0.32892399999999999</c:v>
                </c:pt>
                <c:pt idx="4">
                  <c:v>0.29442015300000002</c:v>
                </c:pt>
                <c:pt idx="5">
                  <c:v>0.207552239</c:v>
                </c:pt>
                <c:pt idx="6">
                  <c:v>0.18962287899999999</c:v>
                </c:pt>
                <c:pt idx="7">
                  <c:v>0.19836990500000001</c:v>
                </c:pt>
                <c:pt idx="8">
                  <c:v>0.20310270799999999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0.14267401399999999</c:v>
                </c:pt>
                <c:pt idx="12">
                  <c:v>0.158023357</c:v>
                </c:pt>
                <c:pt idx="13">
                  <c:v>0.15469944499999999</c:v>
                </c:pt>
                <c:pt idx="14">
                  <c:v>0.15268886100000001</c:v>
                </c:pt>
                <c:pt idx="15">
                  <c:v>0.178713709</c:v>
                </c:pt>
                <c:pt idx="16">
                  <c:v>0.12688972100000001</c:v>
                </c:pt>
                <c:pt idx="17">
                  <c:v>0.14411991800000001</c:v>
                </c:pt>
                <c:pt idx="18">
                  <c:v>0.123914205</c:v>
                </c:pt>
                <c:pt idx="19">
                  <c:v>0.16409362899999999</c:v>
                </c:pt>
                <c:pt idx="20">
                  <c:v>0.13432076600000001</c:v>
                </c:pt>
                <c:pt idx="21">
                  <c:v>0.12488730300000001</c:v>
                </c:pt>
                <c:pt idx="22">
                  <c:v>8.9449926999999999E-2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0.12067230800000001</c:v>
                </c:pt>
                <c:pt idx="26">
                  <c:v>0.12614898399999999</c:v>
                </c:pt>
                <c:pt idx="27">
                  <c:v>0.15038147599999999</c:v>
                </c:pt>
                <c:pt idx="28">
                  <c:v>0.17786341899999999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9.8725474999999993E-2</c:v>
                </c:pt>
                <c:pt idx="33">
                  <c:v>0.15455464999999999</c:v>
                </c:pt>
                <c:pt idx="34">
                  <c:v>0.12820978499999999</c:v>
                </c:pt>
                <c:pt idx="35">
                  <c:v>0.10354985999999999</c:v>
                </c:pt>
                <c:pt idx="36">
                  <c:v>0.118980505</c:v>
                </c:pt>
                <c:pt idx="37">
                  <c:v>8.6118585999999997E-2</c:v>
                </c:pt>
                <c:pt idx="38">
                  <c:v>0.14843371499999999</c:v>
                </c:pt>
                <c:pt idx="39">
                  <c:v>0.12012378899999999</c:v>
                </c:pt>
                <c:pt idx="40">
                  <c:v>0.112599939</c:v>
                </c:pt>
                <c:pt idx="41">
                  <c:v>0.11588428200000001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DC-48D2-94C6-8EAEC792006B}"/>
            </c:ext>
          </c:extLst>
        </c:ser>
        <c:ser>
          <c:idx val="2"/>
          <c:order val="2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2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5DC-48D2-94C6-8EAEC7920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4 Channel Input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0.47223389100000002</c:v>
                      </c:pt>
                      <c:pt idx="1">
                        <c:v>0.46389198300000001</c:v>
                      </c:pt>
                      <c:pt idx="2">
                        <c:v>0.40340524900000002</c:v>
                      </c:pt>
                      <c:pt idx="3">
                        <c:v>0.22160154600000001</c:v>
                      </c:pt>
                      <c:pt idx="4">
                        <c:v>0.24435447199999999</c:v>
                      </c:pt>
                      <c:pt idx="5">
                        <c:v>0.22687627399999999</c:v>
                      </c:pt>
                      <c:pt idx="6">
                        <c:v>0.187505901</c:v>
                      </c:pt>
                      <c:pt idx="7">
                        <c:v>0.23164844500000001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0.15425170999999999</c:v>
                      </c:pt>
                      <c:pt idx="11">
                        <c:v>0.17254576099999999</c:v>
                      </c:pt>
                      <c:pt idx="12">
                        <c:v>0.19915454099999999</c:v>
                      </c:pt>
                      <c:pt idx="13">
                        <c:v>0.15029920599999999</c:v>
                      </c:pt>
                      <c:pt idx="14">
                        <c:v>0.12700884000000001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0.13699702899999999</c:v>
                      </c:pt>
                      <c:pt idx="18">
                        <c:v>0.13015057099999999</c:v>
                      </c:pt>
                      <c:pt idx="19">
                        <c:v>0.122179642</c:v>
                      </c:pt>
                      <c:pt idx="20">
                        <c:v>0.15090848500000001</c:v>
                      </c:pt>
                      <c:pt idx="21">
                        <c:v>0.120773502</c:v>
                      </c:pt>
                      <c:pt idx="22">
                        <c:v>0.17680895299999999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0.13472874500000001</c:v>
                      </c:pt>
                      <c:pt idx="26">
                        <c:v>0.13959792300000001</c:v>
                      </c:pt>
                      <c:pt idx="27">
                        <c:v>0.10306589300000001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0.13952013899999999</c:v>
                      </c:pt>
                      <c:pt idx="31">
                        <c:v>0.11551681900000001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0.13949294400000001</c:v>
                      </c:pt>
                      <c:pt idx="35">
                        <c:v>0.19462622700000001</c:v>
                      </c:pt>
                      <c:pt idx="36">
                        <c:v>0.101648375</c:v>
                      </c:pt>
                      <c:pt idx="37">
                        <c:v>9.4312325000000002E-2</c:v>
                      </c:pt>
                      <c:pt idx="38">
                        <c:v>0.15558190599999999</c:v>
                      </c:pt>
                      <c:pt idx="39">
                        <c:v>9.7099363999999994E-2</c:v>
                      </c:pt>
                      <c:pt idx="40">
                        <c:v>0.11933002600000001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5DC-48D2-94C6-8EAEC792006B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 cmpd="tri">
          <a:solidFill>
            <a:schemeClr val="accent3">
              <a:shade val="50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DC4-49D6-928F-6D3C3B64DC69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C4-49D6-928F-6D3C3B64DC69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DC4-49D6-928F-6D3C3B64DC69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DC4-49D6-928F-6D3C3B64DC6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DC4-49D6-928F-6D3C3B64DC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rPr lang="de-DE"/>
              <a:t>Superpixel +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95-4A47-8E7D-3BC79EF95E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Binary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0.50797617399999995</c:v>
                </c:pt>
                <c:pt idx="3">
                  <c:v>0.46623739600000003</c:v>
                </c:pt>
                <c:pt idx="4">
                  <c:v>0.496011704</c:v>
                </c:pt>
                <c:pt idx="5">
                  <c:v>0.48237627700000002</c:v>
                </c:pt>
                <c:pt idx="6">
                  <c:v>0.51641196</c:v>
                </c:pt>
                <c:pt idx="7">
                  <c:v>0.41244640900000001</c:v>
                </c:pt>
                <c:pt idx="8">
                  <c:v>0.52230125699999996</c:v>
                </c:pt>
                <c:pt idx="9">
                  <c:v>0.48863536099999999</c:v>
                </c:pt>
                <c:pt idx="10">
                  <c:v>0.50563347300000006</c:v>
                </c:pt>
                <c:pt idx="11">
                  <c:v>0.47155994200000001</c:v>
                </c:pt>
                <c:pt idx="12">
                  <c:v>0.48665824499999999</c:v>
                </c:pt>
                <c:pt idx="13">
                  <c:v>0.47833293700000001</c:v>
                </c:pt>
                <c:pt idx="14">
                  <c:v>0.44948554000000002</c:v>
                </c:pt>
                <c:pt idx="15">
                  <c:v>0.53507918099999996</c:v>
                </c:pt>
                <c:pt idx="16">
                  <c:v>0.49374526699999999</c:v>
                </c:pt>
                <c:pt idx="17">
                  <c:v>0.45028427199999999</c:v>
                </c:pt>
                <c:pt idx="18">
                  <c:v>0.441565812</c:v>
                </c:pt>
                <c:pt idx="19">
                  <c:v>0.46092051299999998</c:v>
                </c:pt>
                <c:pt idx="20">
                  <c:v>0.52408242199999999</c:v>
                </c:pt>
                <c:pt idx="21">
                  <c:v>0.46402579500000002</c:v>
                </c:pt>
                <c:pt idx="22">
                  <c:v>0.41471618399999999</c:v>
                </c:pt>
                <c:pt idx="23">
                  <c:v>0.49901133800000003</c:v>
                </c:pt>
                <c:pt idx="24">
                  <c:v>0.462845385</c:v>
                </c:pt>
                <c:pt idx="25">
                  <c:v>0.44828537099999999</c:v>
                </c:pt>
                <c:pt idx="26">
                  <c:v>0.46163371199999997</c:v>
                </c:pt>
                <c:pt idx="27">
                  <c:v>0.47309315200000002</c:v>
                </c:pt>
                <c:pt idx="28">
                  <c:v>0.44587197899999997</c:v>
                </c:pt>
                <c:pt idx="29">
                  <c:v>0.42157650000000002</c:v>
                </c:pt>
                <c:pt idx="30">
                  <c:v>0.46981951599999999</c:v>
                </c:pt>
                <c:pt idx="31">
                  <c:v>0.51663255699999999</c:v>
                </c:pt>
                <c:pt idx="32">
                  <c:v>0.46347135299999997</c:v>
                </c:pt>
                <c:pt idx="33">
                  <c:v>0.47525775399999998</c:v>
                </c:pt>
                <c:pt idx="34">
                  <c:v>0.47707611300000002</c:v>
                </c:pt>
                <c:pt idx="35">
                  <c:v>0.44722187499999999</c:v>
                </c:pt>
                <c:pt idx="36">
                  <c:v>0.43175339699999998</c:v>
                </c:pt>
                <c:pt idx="37">
                  <c:v>0.496403486</c:v>
                </c:pt>
                <c:pt idx="38">
                  <c:v>0.45316740900000002</c:v>
                </c:pt>
                <c:pt idx="39">
                  <c:v>0.47290295399999999</c:v>
                </c:pt>
                <c:pt idx="40">
                  <c:v>0.45597502600000001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95-4A47-8E7D-3BC79EF95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B26-4373-9A4A-6353D6F9DA4F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B26-4373-9A4A-6353D6F9DA4F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B26-4373-9A4A-6353D6F9DA4F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B26-4373-9A4A-6353D6F9DA4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B26-4373-9A4A-6353D6F9D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rPr lang="de-DE"/>
              <a:t>Superpixel +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F0-4D55-AA55-F16A30A0D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F0-4D55-AA55-F16A30A0D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120-42CD-BF14-20772F15C30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0-42CD-BF14-20772F15C30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20-42CD-BF14-20772F15C30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20-42CD-BF14-20772F15C30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120-42CD-BF14-20772F15C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0.44411</cdr:x>
      <cdr:y>0.33926</cdr:y>
    </cdr:from>
    <cdr:to>
      <cdr:x>0.59858</cdr:x>
      <cdr:y>0.53769</cdr:y>
    </cdr:to>
    <cdr:sp macro="" textlink="">
      <cdr:nvSpPr>
        <cdr:cNvPr id="2" name="Textfeld 1">
          <a:extLst xmlns:a="http://schemas.openxmlformats.org/drawingml/2006/main">
            <a:ext uri="{FF2B5EF4-FFF2-40B4-BE49-F238E27FC236}">
              <a16:creationId xmlns:a16="http://schemas.microsoft.com/office/drawing/2014/main" id="{73096D63-87A0-4429-ABB0-676807847B63}"/>
            </a:ext>
          </a:extLst>
        </cdr:cNvPr>
        <cdr:cNvSpPr txBox="1"/>
      </cdr:nvSpPr>
      <cdr:spPr>
        <a:xfrm xmlns:a="http://schemas.openxmlformats.org/drawingml/2006/main">
          <a:off x="2628885" y="156337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800" dirty="0">
              <a:highlight>
                <a:srgbClr val="FFFF00"/>
              </a:highlight>
            </a:rPr>
            <a:t>TODO:</a:t>
          </a:r>
          <a:br>
            <a:rPr lang="de-DE" sz="1800" dirty="0">
              <a:highlight>
                <a:srgbClr val="FFFF00"/>
              </a:highlight>
            </a:rPr>
          </a:br>
          <a:r>
            <a:rPr lang="de-DE" sz="1800" dirty="0">
              <a:highlight>
                <a:srgbClr val="FFFF00"/>
              </a:highlight>
            </a:rPr>
            <a:t>Add continous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11.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11.02.2020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11.02.2020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6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1.xlsx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0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5.png"/><Relationship Id="rId5" Type="http://schemas.microsoft.com/office/2007/relationships/media" Target="../media/media3.mp4"/><Relationship Id="rId10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>
            <p:extLst>
              <p:ext uri="{D42A27DB-BD31-4B8C-83A1-F6EECF244321}">
                <p14:modId xmlns:p14="http://schemas.microsoft.com/office/powerpoint/2010/main" val="78987769"/>
              </p:ext>
            </p:extLst>
          </p:nvPr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</a:t>
            </a:r>
            <a:r>
              <a:rPr lang="de-DE" altLang="en-US" sz="2000" dirty="0">
                <a:sym typeface="+mn-ea"/>
              </a:rPr>
              <a:t> I: Superpixel + RGB </a:t>
            </a:r>
            <a:r>
              <a:rPr lang="de-DE" altLang="en-US" sz="2000" dirty="0" err="1">
                <a:sym typeface="+mn-ea"/>
              </a:rPr>
              <a:t>as</a:t>
            </a:r>
            <a:r>
              <a:rPr lang="de-DE" altLang="en-US" sz="2000" dirty="0">
                <a:sym typeface="+mn-ea"/>
              </a:rPr>
              <a:t> 4 Channel Input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046710575"/>
              </p:ext>
            </p:extLst>
          </p:nvPr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192829178"/>
              </p:ext>
            </p:extLst>
          </p:nvPr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Imporvements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Imporvements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5004048" y="155765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66717" y="3213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Imporvements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19" grpId="2" bldLvl="0" animBg="1"/>
      <p:bldP spid="22" grpId="0" bldLvl="0" animBg="1"/>
      <p:bldP spid="22" grpId="1" bldLvl="0" animBg="1"/>
      <p:bldP spid="22" grpId="2" bldLvl="0" animBg="1"/>
      <p:bldP spid="6" grpId="0"/>
      <p:bldP spid="38" grpId="0" bldLvl="0" animBg="1"/>
      <p:bldP spid="38" grpId="1" bldLvl="0" animBg="1"/>
      <p:bldP spid="38" grpId="2" bldLvl="0" animBg="1"/>
      <p:bldP spid="3" grpId="0"/>
      <p:bldP spid="7" grpId="0" bldLvl="0" animBg="1"/>
      <p:bldP spid="8" grpId="0"/>
      <p:bldP spid="9" grpId="0"/>
      <p:bldP spid="20" grpId="0"/>
      <p:bldP spid="21" grpId="0"/>
      <p:bldP spid="24" grpId="0" bldLvl="0" animBg="1"/>
      <p:bldP spid="25" grpId="0"/>
      <p:bldP spid="26" grpId="0"/>
      <p:bldP spid="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>
                <a:sym typeface="+mn-ea"/>
              </a:rPr>
              <a:t>Binary &amp;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044134668"/>
              </p:ext>
            </p:extLst>
          </p:nvPr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E3ED40-808F-430E-84FE-E3B6960A8703}"/>
              </a:ext>
            </a:extLst>
          </p:cNvPr>
          <p:cNvSpPr txBox="1"/>
          <p:nvPr/>
        </p:nvSpPr>
        <p:spPr>
          <a:xfrm>
            <a:off x="-7633" y="5744448"/>
            <a:ext cx="387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ighlight>
                  <a:srgbClr val="FFFF00"/>
                </a:highlight>
              </a:rPr>
              <a:t>TODO: Brauche wir hier dann zwei?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Iteration IV: Normal in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Forecast and </a:t>
            </a:r>
            <a:r>
              <a:rPr lang="de-DE" altLang="en-US" sz="1800" dirty="0"/>
              <a:t>further </a:t>
            </a:r>
            <a:r>
              <a:rPr lang="en-US" sz="1800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>
                <a:sym typeface="+mn-ea"/>
              </a:rPr>
              <a:t>3. </a:t>
            </a:r>
            <a:r>
              <a:rPr lang="de-DE" dirty="0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en-US" dirty="0">
                <a:sym typeface="+mn-ea"/>
              </a:rPr>
              <a:t>    </a:t>
            </a:r>
            <a:r>
              <a:rPr lang="de-DE" altLang="en-US" sz="2000" dirty="0">
                <a:sym typeface="+mn-ea"/>
              </a:rPr>
              <a:t>Iteration III: Normals in Loss </a:t>
            </a:r>
            <a:r>
              <a:rPr lang="de-DE" altLang="en-US" sz="2000" dirty="0" err="1">
                <a:sym typeface="+mn-ea"/>
              </a:rPr>
              <a:t>Function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</a:p>
            </p:txBody>
          </p:sp>
        </mc:Choice>
        <mc:Fallback xmlns=""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9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6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  <p:bldP spid="121" grpId="0"/>
      <p:bldP spid="4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</a:p>
        </p:txBody>
      </p:sp>
      <p:sp>
        <p:nvSpPr>
          <p:cNvPr id="11" name="Textfeld 1">
            <a:extLst>
              <a:ext uri="{FF2B5EF4-FFF2-40B4-BE49-F238E27FC236}">
                <a16:creationId xmlns:a16="http://schemas.microsoft.com/office/drawing/2014/main" id="{81E5AFF8-8279-4A34-BE0B-86164ADAACB8}"/>
              </a:ext>
            </a:extLst>
          </p:cNvPr>
          <p:cNvSpPr txBox="1"/>
          <p:nvPr/>
        </p:nvSpPr>
        <p:spPr>
          <a:xfrm>
            <a:off x="4788024" y="2893406"/>
            <a:ext cx="914400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highlight>
                  <a:srgbClr val="FFFF00"/>
                </a:highlight>
              </a:rPr>
              <a:t>TODO:</a:t>
            </a:r>
            <a:br>
              <a:rPr lang="de-DE" sz="1800" dirty="0">
                <a:highlight>
                  <a:srgbClr val="FFFF00"/>
                </a:highlight>
              </a:rPr>
            </a:br>
            <a:r>
              <a:rPr lang="de-DE" sz="1800" dirty="0">
                <a:highlight>
                  <a:srgbClr val="FFFF00"/>
                </a:highlight>
              </a:rPr>
              <a:t>Add </a:t>
            </a:r>
            <a:r>
              <a:rPr lang="de-DE" sz="1800" dirty="0" err="1">
                <a:highlight>
                  <a:srgbClr val="FFFF00"/>
                </a:highlight>
              </a:rPr>
              <a:t>current</a:t>
            </a:r>
            <a:r>
              <a:rPr lang="de-DE" sz="1800" dirty="0">
                <a:highlight>
                  <a:srgbClr val="FFFF00"/>
                </a:highlight>
              </a:rPr>
              <a:t> </a:t>
            </a:r>
            <a:r>
              <a:rPr lang="de-DE" sz="1800" dirty="0" err="1">
                <a:highlight>
                  <a:srgbClr val="FFFF00"/>
                </a:highlight>
              </a:rPr>
              <a:t>results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69195" y="1592060"/>
          <a:ext cx="8627110" cy="2952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1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9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278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1000"/>
              <a:t>* based on KITTI EIGEN ZHOU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000" dirty="0" err="1"/>
              <a:t>*** runtime error, thread killed due to shared memory not big enough</a:t>
            </a:r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** superpixel are currently calculated on CPU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>
              <p:extLst>
                <p:ext uri="{D42A27DB-BD31-4B8C-83A1-F6EECF244321}">
                  <p14:modId xmlns:p14="http://schemas.microsoft.com/office/powerpoint/2010/main" val="3619877743"/>
                </p:ext>
              </p:extLst>
            </p:nvPr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7929627-7223-48F0-82D8-530C56A987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980684"/>
              </p:ext>
            </p:extLst>
          </p:nvPr>
        </p:nvGraphicFramePr>
        <p:xfrm>
          <a:off x="3805238" y="3233738"/>
          <a:ext cx="15335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6" imgW="1533594" imgH="390414" progId="Excel.Sheet.12">
                  <p:embed/>
                </p:oleObj>
              </mc:Choice>
              <mc:Fallback>
                <p:oleObj name="Worksheet" r:id="rId6" imgW="1533594" imgH="390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05238" y="3233738"/>
                        <a:ext cx="15335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bldLvl="0" animBg="1"/>
      <p:bldP spid="14" grpId="1" bldLvl="0" animBg="1"/>
      <p:bldP spid="28" grpId="0"/>
      <p:bldP spid="28" grpId="1"/>
      <p:bldP spid="28" grpId="2"/>
      <p:bldP spid="28" grpId="4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6" bldLvl="0" animBg="1"/>
      <p:bldP spid="45" grpId="1" bldLvl="0" animBg="1"/>
      <p:bldP spid="47" grpId="1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6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5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6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7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2576" y="4866640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change input channels 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(3-CH)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Superpixel &amp; RGB (4-Ch)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&amp; S-RGB (6-Ch)</a:t>
              </a: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7" grpId="0" bldLvl="0" animBg="1"/>
      <p:bldP spid="7" grpId="1" bldLvl="0" animBg="1"/>
      <p:bldP spid="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2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3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6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2460</Words>
  <Application>Microsoft Office PowerPoint</Application>
  <PresentationFormat>Bildschirmpräsentation (4:3)</PresentationFormat>
  <Paragraphs>453</Paragraphs>
  <Slides>40</Slides>
  <Notes>3</Notes>
  <HiddenSlides>0</HiddenSlides>
  <MMClips>4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8" baseType="lpstr">
      <vt:lpstr>Arial</vt:lpstr>
      <vt:lpstr>Bitstream Charter</vt:lpstr>
      <vt:lpstr>Cambria Math</vt:lpstr>
      <vt:lpstr>Open Sans</vt:lpstr>
      <vt:lpstr>Stafford</vt:lpstr>
      <vt:lpstr>Wingdings</vt:lpstr>
      <vt:lpstr>Präsentationsvorlage_BWL9</vt:lpstr>
      <vt:lpstr>Worksheet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Improvements 3 pillar focus</vt:lpstr>
      <vt:lpstr>Architecture Loss: Digging Into Self-Supervised Monocular Depth Estimation [1]</vt:lpstr>
      <vt:lpstr>Improvements Basic I: Superpixel</vt:lpstr>
      <vt:lpstr>Improvements Basic I: Superpixel - Demo on KITTI</vt:lpstr>
      <vt:lpstr>Improvements Iteration I: Superpixel + RGB as 4 Channel Input</vt:lpstr>
      <vt:lpstr>3.  Improvements      Basic II: Normal Computation</vt:lpstr>
      <vt:lpstr>3. Improvements     Iteration II: Introducing N2D Block</vt:lpstr>
      <vt:lpstr>Improvements Iteration I: Normal 2 Depth Block</vt:lpstr>
      <vt:lpstr>3.  Improvements      Improvement normals with Superpixel</vt:lpstr>
      <vt:lpstr>3 . Imporvements        Iteration  III: Superpixel in Loss Function</vt:lpstr>
      <vt:lpstr>3 . Imporvements       Iteration  III: Superpixel in Loss Function</vt:lpstr>
      <vt:lpstr>3 . Imporvements      Iteration  III: Binary &amp; Continuous Superpixel Loss</vt:lpstr>
      <vt:lpstr>Improvements Iteration III: Binary &amp; Continuous Superpixel Loss</vt:lpstr>
      <vt:lpstr>3. Improvements     Iteration IV: Normals in Loss Function</vt:lpstr>
      <vt:lpstr>3. Improvements     Iteration III: Normals in Loss Function</vt:lpstr>
      <vt:lpstr>Improvements Iteration IV: Normals in Loss Function</vt:lpstr>
      <vt:lpstr>Architecture New Input: RGB </vt:lpstr>
      <vt:lpstr>4. Results     All Approaches</vt:lpstr>
      <vt:lpstr>4. Results     Focus on three significant approaches </vt:lpstr>
      <vt:lpstr>4. Results     Demo I Compare Results</vt:lpstr>
      <vt:lpstr>4. Results     Demo II</vt:lpstr>
      <vt:lpstr>5. Forecast and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MP9908@office365.fun</cp:lastModifiedBy>
  <cp:revision>152</cp:revision>
  <dcterms:created xsi:type="dcterms:W3CDTF">2020-02-10T20:22:16Z</dcterms:created>
  <dcterms:modified xsi:type="dcterms:W3CDTF">2020-02-10T23:12:37Z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